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20472" cy="85010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/>
              <a:t>           </a:t>
            </a:r>
            <a:r>
              <a:rPr lang="ru-RU" sz="2800" b="1" dirty="0" smtClean="0"/>
              <a:t>Тебе, первокурсник!   3 сентября - День памяти  </a:t>
            </a:r>
            <a:br>
              <a:rPr lang="ru-RU" sz="2800" b="1" dirty="0" smtClean="0"/>
            </a:br>
            <a:r>
              <a:rPr lang="ru-RU" sz="2800" b="1" dirty="0"/>
              <a:t>	</a:t>
            </a:r>
            <a:r>
              <a:rPr lang="ru-RU" sz="2800" b="1" dirty="0" smtClean="0"/>
              <a:t>					 И.С.   Тургенева</a:t>
            </a:r>
            <a:endParaRPr lang="ru-RU" sz="2800" b="1" dirty="0"/>
          </a:p>
        </p:txBody>
      </p:sp>
      <p:pic>
        <p:nvPicPr>
          <p:cNvPr id="1026" name="Picture 2" descr="C:\Users\odevseeva\Desktop\20191001_1306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/>
          <a:stretch/>
        </p:blipFill>
        <p:spPr bwMode="auto">
          <a:xfrm>
            <a:off x="611560" y="1285032"/>
            <a:ext cx="3771676" cy="54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devseeva\Desktop\20190923_1112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r="10567"/>
          <a:stretch/>
        </p:blipFill>
        <p:spPr bwMode="auto">
          <a:xfrm rot="5400000">
            <a:off x="4011581" y="2046311"/>
            <a:ext cx="5453181" cy="390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57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2019  - Год театра в России</a:t>
            </a:r>
            <a:endParaRPr lang="ru-RU" sz="3200" b="1" dirty="0"/>
          </a:p>
        </p:txBody>
      </p:sp>
      <p:pic>
        <p:nvPicPr>
          <p:cNvPr id="1026" name="Picture 2" descr="C:\Users\odevseeva\Desktop\20191210_1439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5032"/>
          <a:stretch/>
        </p:blipFill>
        <p:spPr bwMode="auto">
          <a:xfrm rot="5400000">
            <a:off x="1916386" y="1752926"/>
            <a:ext cx="5586245" cy="43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1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Конституции – 12 декабря</a:t>
            </a:r>
            <a:endParaRPr lang="ru-RU" b="1" dirty="0"/>
          </a:p>
        </p:txBody>
      </p:sp>
      <p:pic>
        <p:nvPicPr>
          <p:cNvPr id="1026" name="Picture 2" descr="C:\Users\odevseeva\Desktop\20191211_0911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4575"/>
          <a:stretch/>
        </p:blipFill>
        <p:spPr bwMode="auto">
          <a:xfrm>
            <a:off x="1259632" y="1196752"/>
            <a:ext cx="684440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9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Железнодорожный транспорт: </a:t>
            </a:r>
            <a:br>
              <a:rPr lang="ru-RU" sz="2200" b="1" dirty="0" smtClean="0"/>
            </a:br>
            <a:r>
              <a:rPr lang="ru-RU" sz="2200" b="1" dirty="0" smtClean="0"/>
              <a:t>Современные направления развития</a:t>
            </a:r>
            <a:endParaRPr lang="ru-RU" sz="2200" b="1" dirty="0"/>
          </a:p>
        </p:txBody>
      </p:sp>
      <p:pic>
        <p:nvPicPr>
          <p:cNvPr id="1026" name="Picture 2" descr="C:\Users\odevseeva\Desktop\20191227_1604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4598" r="10352" b="5089"/>
          <a:stretch/>
        </p:blipFill>
        <p:spPr bwMode="auto">
          <a:xfrm rot="5400000">
            <a:off x="1898925" y="1637578"/>
            <a:ext cx="5749442" cy="429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sz="4000" dirty="0" smtClean="0"/>
              <a:t>Новые журналы</a:t>
            </a:r>
            <a:endParaRPr lang="ru-RU" sz="4000" dirty="0"/>
          </a:p>
        </p:txBody>
      </p:sp>
      <p:pic>
        <p:nvPicPr>
          <p:cNvPr id="2050" name="Picture 2" descr="C:\Users\odevseeva\Desktop\20191001_1425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/>
          <a:stretch/>
        </p:blipFill>
        <p:spPr bwMode="auto">
          <a:xfrm rot="5400000">
            <a:off x="1589511" y="1802977"/>
            <a:ext cx="6039639" cy="38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1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devseeva\Desktop\20191008_0855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r="6581"/>
          <a:stretch/>
        </p:blipFill>
        <p:spPr bwMode="auto">
          <a:xfrm rot="5400000">
            <a:off x="1732961" y="1587519"/>
            <a:ext cx="5767837" cy="426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Международный День учителя – 5 октября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3513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15 октября - 205-летие со Дня рождения М.Ю. Лермонтова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devseeva\Desktop\20191031_1129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/>
        </p:blipFill>
        <p:spPr bwMode="auto">
          <a:xfrm>
            <a:off x="179512" y="1556792"/>
            <a:ext cx="880084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0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26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Новые книги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devseeva\Desktop\HNHYItOBFb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"/>
          <a:stretch/>
        </p:blipFill>
        <p:spPr bwMode="auto">
          <a:xfrm>
            <a:off x="557895" y="1465240"/>
            <a:ext cx="819006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8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0403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День Народного единства – 4 ноября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devseeva\Desktop\20191106_090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040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4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Железнодорожный транспорт – современные направления развития</a:t>
            </a:r>
            <a:endParaRPr lang="ru-RU" dirty="0"/>
          </a:p>
        </p:txBody>
      </p:sp>
      <p:pic>
        <p:nvPicPr>
          <p:cNvPr id="3" name="Picture 3" descr="C:\Users\odevseeva\Desktop\20191210_1453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r="9167"/>
          <a:stretch/>
        </p:blipFill>
        <p:spPr bwMode="auto">
          <a:xfrm rot="5400000">
            <a:off x="1959993" y="2217723"/>
            <a:ext cx="5264620" cy="39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2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77" y="-73220"/>
            <a:ext cx="8229600" cy="1143000"/>
          </a:xfrm>
        </p:spPr>
        <p:txBody>
          <a:bodyPr/>
          <a:lstStyle/>
          <a:p>
            <a:r>
              <a:rPr lang="ru-RU" b="1" dirty="0" smtClean="0"/>
              <a:t>Новые журналы</a:t>
            </a:r>
            <a:endParaRPr lang="ru-RU" b="1" dirty="0"/>
          </a:p>
        </p:txBody>
      </p:sp>
      <p:pic>
        <p:nvPicPr>
          <p:cNvPr id="1027" name="Picture 3" descr="C:\Users\odevseeva\Desktop\20191203_1144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7227"/>
          <a:stretch/>
        </p:blipFill>
        <p:spPr bwMode="auto">
          <a:xfrm>
            <a:off x="611560" y="1059188"/>
            <a:ext cx="7880093" cy="556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9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День информации – 26 ноября</a:t>
            </a:r>
            <a:endParaRPr lang="ru-RU" b="1" dirty="0"/>
          </a:p>
        </p:txBody>
      </p:sp>
      <p:pic>
        <p:nvPicPr>
          <p:cNvPr id="2050" name="Picture 2" descr="C:\Users\odevseeva\Desktop\20191203_1132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1084" r="-101" b="386"/>
          <a:stretch/>
        </p:blipFill>
        <p:spPr bwMode="auto">
          <a:xfrm>
            <a:off x="1907704" y="760187"/>
            <a:ext cx="4829500" cy="59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03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Тебе, первокурсник!   3 сентября - День памяти          И.С.   Тургенева</vt:lpstr>
      <vt:lpstr>       Новые журналы</vt:lpstr>
      <vt:lpstr>Международный День учителя – 5 октября</vt:lpstr>
      <vt:lpstr>15 октября - 205-летие со Дня рождения М.Ю. Лермонтова</vt:lpstr>
      <vt:lpstr> Новые книги</vt:lpstr>
      <vt:lpstr>День Народного единства – 4 ноября</vt:lpstr>
      <vt:lpstr>Железнодорожный транспорт – современные направления развития</vt:lpstr>
      <vt:lpstr>Новые журналы</vt:lpstr>
      <vt:lpstr>День информации – 26 ноября</vt:lpstr>
      <vt:lpstr>2019  - Год театра в России</vt:lpstr>
      <vt:lpstr>День Конституции – 12 декабря</vt:lpstr>
      <vt:lpstr> Железнодорожный транспорт:  Современные направления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Евсеева Оксана Дмитриевна</dc:creator>
  <cp:lastModifiedBy>Евсеева Оксана Дмитриевна</cp:lastModifiedBy>
  <cp:revision>28</cp:revision>
  <dcterms:created xsi:type="dcterms:W3CDTF">2019-10-01T08:32:50Z</dcterms:created>
  <dcterms:modified xsi:type="dcterms:W3CDTF">2019-12-27T11:55:08Z</dcterms:modified>
</cp:coreProperties>
</file>